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50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exampl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969419"/>
            <a:ext cx="10730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Voice-Based Form Filling Application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183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seamless and accessible approach to form filling</a:t>
            </a:r>
            <a:endParaRPr lang="en-US" sz="1750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6413"/>
            <a:ext cx="1679615" cy="623768"/>
          </a:xfrm>
          <a:prstGeom prst="rect">
            <a:avLst/>
          </a:prstGeom>
        </p:spPr>
      </p:pic>
      <p:pic>
        <p:nvPicPr>
          <p:cNvPr id="7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752" y="4636413"/>
            <a:ext cx="1568768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Concept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application utilizes the Web Speech API to enable users to fill out forms by speaking instead of typing.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with a Flask backend for API handling and MySQL for data storage, ensuring efficient and secure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1743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 user-friendly experience for individuals with disabilities, allowing them to engage with online forms effortlessly.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6522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0911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a hands-free approach, making form filling faster and more convenient, especially on the go.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17439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425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Streamlines data entry, reducing the time and effort required to complete online 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609481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87" y="1631871"/>
            <a:ext cx="552688" cy="552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187" y="240553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187" y="2883575"/>
            <a:ext cx="363235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can simply speak their responses, allowing for natural and intuitive form filling.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135" y="1631871"/>
            <a:ext cx="552688" cy="552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135" y="2405539"/>
            <a:ext cx="3632478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Speech-to-Text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135" y="3228975"/>
            <a:ext cx="36324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application converts spoken words into text in real-time, providing instant feedback to users.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187" y="5307092"/>
            <a:ext cx="552688" cy="552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187" y="6080760"/>
            <a:ext cx="277701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Multi-Field Support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187" y="6558796"/>
            <a:ext cx="363235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various form field types, including name, email, phone number, address, and more.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135" y="5307092"/>
            <a:ext cx="552688" cy="552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135" y="6080760"/>
            <a:ext cx="322992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Clean, User-Friendly UI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135" y="6558796"/>
            <a:ext cx="3632478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for ease of use and navigability, ensuring a smooth and enjoyable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353383"/>
            <a:ext cx="9224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Input and Speech-to-Text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639270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982522" y="3845481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3742611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3925729" y="446913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580084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28927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app utilizes the Web Speech API to capture voice input from users.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9841" y="4639270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59930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09115" y="446913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5897523" y="565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337923" y="615041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captured audio is then processed by a speech-to-text engine to convert it into written text.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617279" y="3845481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10377368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527030" y="446913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9214961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Display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655362" y="28927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transcribed text is displayed in real-time on the screen, allowing users to verify their input.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699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Multi-Field Support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Capture user's full name by speaking, ensuring accuracy with auto-correction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159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users to dictate their email addresses, verifying the format for proper input.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711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Phone Number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2883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Facilitates quick and easy entry of phone numbers, ensuring correct formatting and area codes.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5711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98681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2883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users to speak their complete addresses, simplifying the input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1495"/>
            <a:ext cx="568071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1520666"/>
            <a:ext cx="965121" cy="1544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0241" y="171366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Layout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30241" y="2130981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app features a clean and straightforward layout, making it easy to understand and navigate.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3065026"/>
            <a:ext cx="965121" cy="1544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0241" y="325802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Clear Instructions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30241" y="367534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and concise instructions guide users through the form filling process.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4609386"/>
            <a:ext cx="965121" cy="1544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0241" y="480238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Feedback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30241" y="521970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text display and progress indicators provide constant visual feedback to users.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6153745"/>
            <a:ext cx="965121" cy="1544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0241" y="6346746"/>
            <a:ext cx="270176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 Features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30241" y="676406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Includes accessibility features like screen reader compatibility and customizable text sizes.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1199436"/>
            <a:ext cx="504051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2232660"/>
            <a:ext cx="1635800" cy="11615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2755702"/>
            <a:ext cx="10668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2434233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Speech API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870240"/>
            <a:ext cx="562201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voice input and real-time speech-to-text processing.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409831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444597"/>
            <a:ext cx="3271599" cy="11615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801" y="3823692"/>
            <a:ext cx="15704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64617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Flask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4082177"/>
            <a:ext cx="513838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 robust backend framework for API handling.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1615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2158" y="5035629"/>
            <a:ext cx="15621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MySQL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530494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a reliable database system for secure data storage.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5833705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5868472"/>
            <a:ext cx="6543318" cy="116157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8110" y="6247567"/>
            <a:ext cx="164306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07004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UI Libraries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506051"/>
            <a:ext cx="618351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the design and user interface elements of the application.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sunil shimpi</cp:lastModifiedBy>
  <cp:revision>1</cp:revision>
  <dcterms:created xsi:type="dcterms:W3CDTF">2024-12-17T12:47:19Z</dcterms:created>
  <dcterms:modified xsi:type="dcterms:W3CDTF">2024-12-26T09:19:07Z</dcterms:modified>
</cp:coreProperties>
</file>